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8" r:id="rId6"/>
    <p:sldId id="259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146-25EE-47EF-B7E7-EF9036821B39}" type="datetimeFigureOut">
              <a:rPr lang="en-US" smtClean="0"/>
              <a:t>3/8/2017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4661-FC9E-4716-81FF-C8017AEC153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146-25EE-47EF-B7E7-EF9036821B39}" type="datetimeFigureOut">
              <a:rPr lang="en-US" smtClean="0"/>
              <a:t>3/8/2017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4661-FC9E-4716-81FF-C8017AEC15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146-25EE-47EF-B7E7-EF9036821B39}" type="datetimeFigureOut">
              <a:rPr lang="en-US" smtClean="0"/>
              <a:t>3/8/2017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4661-FC9E-4716-81FF-C8017AEC15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146-25EE-47EF-B7E7-EF9036821B39}" type="datetimeFigureOut">
              <a:rPr lang="en-US" smtClean="0"/>
              <a:t>3/8/2017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4661-FC9E-4716-81FF-C8017AEC15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146-25EE-47EF-B7E7-EF9036821B39}" type="datetimeFigureOut">
              <a:rPr lang="en-US" smtClean="0"/>
              <a:t>3/8/2017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7D44661-FC9E-4716-81FF-C8017AEC153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146-25EE-47EF-B7E7-EF9036821B39}" type="datetimeFigureOut">
              <a:rPr lang="en-US" smtClean="0"/>
              <a:t>3/8/2017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4661-FC9E-4716-81FF-C8017AEC15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146-25EE-47EF-B7E7-EF9036821B39}" type="datetimeFigureOut">
              <a:rPr lang="en-US" smtClean="0"/>
              <a:t>3/8/2017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4661-FC9E-4716-81FF-C8017AEC15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146-25EE-47EF-B7E7-EF9036821B39}" type="datetimeFigureOut">
              <a:rPr lang="en-US" smtClean="0"/>
              <a:t>3/8/2017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4661-FC9E-4716-81FF-C8017AEC15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146-25EE-47EF-B7E7-EF9036821B39}" type="datetimeFigureOut">
              <a:rPr lang="en-US" smtClean="0"/>
              <a:t>3/8/2017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4661-FC9E-4716-81FF-C8017AEC15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146-25EE-47EF-B7E7-EF9036821B39}" type="datetimeFigureOut">
              <a:rPr lang="en-US" smtClean="0"/>
              <a:t>3/8/2017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4661-FC9E-4716-81FF-C8017AEC15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146-25EE-47EF-B7E7-EF9036821B39}" type="datetimeFigureOut">
              <a:rPr lang="en-US" smtClean="0"/>
              <a:t>3/8/2017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4661-FC9E-4716-81FF-C8017AEC15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3F4146-25EE-47EF-B7E7-EF9036821B39}" type="datetimeFigureOut">
              <a:rPr lang="en-US" smtClean="0"/>
              <a:t>3/8/2017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D44661-FC9E-4716-81FF-C8017AEC1537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Parts of the seed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 of Seeds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en-CA" dirty="0" smtClean="0"/>
              <a:t>1.  </a:t>
            </a:r>
            <a:r>
              <a:rPr lang="en-CA" dirty="0" smtClean="0"/>
              <a:t>__________ and </a:t>
            </a:r>
            <a:r>
              <a:rPr lang="en-CA" dirty="0" smtClean="0"/>
              <a:t>protect the growing plant</a:t>
            </a:r>
          </a:p>
          <a:p>
            <a:pPr marL="651510" indent="-514350">
              <a:buNone/>
            </a:pPr>
            <a:endParaRPr lang="en-CA" dirty="0" smtClean="0"/>
          </a:p>
        </p:txBody>
      </p:sp>
      <p:pic>
        <p:nvPicPr>
          <p:cNvPr id="3074" name="Picture 2" descr="http://www.indiaspiders.net/images/growing-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521077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nigeria2014.files.wordpress.com/2009/09/ber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876"/>
            <a:ext cx="4143364" cy="27139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 of Seeds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en-CA" dirty="0" smtClean="0"/>
              <a:t>2.  Force the seed to </a:t>
            </a:r>
            <a:r>
              <a:rPr lang="en-CA" dirty="0" smtClean="0"/>
              <a:t>________</a:t>
            </a:r>
            <a:endParaRPr lang="en-CA" dirty="0" smtClean="0"/>
          </a:p>
          <a:p>
            <a:pPr marL="971550" lvl="1" indent="-514350"/>
            <a:r>
              <a:rPr lang="en-CA" dirty="0" smtClean="0"/>
              <a:t>Burrs </a:t>
            </a:r>
          </a:p>
          <a:p>
            <a:pPr marL="971550" lvl="1" indent="-514350"/>
            <a:r>
              <a:rPr lang="en-CA" dirty="0" smtClean="0"/>
              <a:t>Attached to fruit</a:t>
            </a:r>
          </a:p>
          <a:p>
            <a:pPr marL="971550" lvl="1" indent="-514350"/>
            <a:r>
              <a:rPr lang="en-CA" dirty="0" smtClean="0"/>
              <a:t>Wind </a:t>
            </a:r>
          </a:p>
          <a:p>
            <a:pPr marL="651510" indent="-51435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2050" name="Picture 2" descr="http://upload.wikimedia.org/wikipedia/commons/2/2d/Bur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14422"/>
            <a:ext cx="3079740" cy="2310833"/>
          </a:xfrm>
          <a:prstGeom prst="rect">
            <a:avLst/>
          </a:prstGeom>
          <a:noFill/>
        </p:spPr>
      </p:pic>
      <p:pic>
        <p:nvPicPr>
          <p:cNvPr id="2052" name="Picture 4" descr="http://www.herbmentor.com/custom/dandelion-see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4038600" cy="269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 of Seeds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709160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3.  </a:t>
            </a:r>
            <a:r>
              <a:rPr lang="en-CA" dirty="0" smtClean="0"/>
              <a:t>Stop the </a:t>
            </a:r>
            <a:r>
              <a:rPr lang="en-CA" dirty="0" smtClean="0"/>
              <a:t>plant from growing in </a:t>
            </a:r>
            <a:r>
              <a:rPr lang="en-CA" dirty="0" smtClean="0"/>
              <a:t>_____________ conditions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 descr="http://www.bobvila.com/images/ArticleImages/HandlingIceProtectingPlant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33" y="1428736"/>
            <a:ext cx="4048153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All </a:t>
            </a:r>
            <a:r>
              <a:rPr lang="en-CA" dirty="0" smtClean="0"/>
              <a:t>Seeds Have: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____________________</a:t>
            </a:r>
            <a:endParaRPr lang="en-CA" dirty="0" smtClean="0"/>
          </a:p>
          <a:p>
            <a:r>
              <a:rPr lang="en-CA" dirty="0" smtClean="0"/>
              <a:t>Protects the plant inside the seed and prevents water evaporation</a:t>
            </a:r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Cotyledon(s)</a:t>
            </a:r>
          </a:p>
          <a:p>
            <a:r>
              <a:rPr lang="en-CA" dirty="0" smtClean="0"/>
              <a:t>Store __________</a:t>
            </a:r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All </a:t>
            </a:r>
            <a:r>
              <a:rPr lang="en-CA" dirty="0" smtClean="0"/>
              <a:t>Seeds Have: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err="1" smtClean="0"/>
              <a:t>Plumules</a:t>
            </a:r>
            <a:endParaRPr lang="en-CA" dirty="0" smtClean="0"/>
          </a:p>
          <a:p>
            <a:r>
              <a:rPr lang="en-CA" dirty="0" smtClean="0"/>
              <a:t>Become the </a:t>
            </a:r>
            <a:r>
              <a:rPr lang="en-CA" dirty="0" smtClean="0"/>
              <a:t>plant’s </a:t>
            </a:r>
            <a:r>
              <a:rPr lang="en-CA" dirty="0" smtClean="0"/>
              <a:t>first true </a:t>
            </a:r>
            <a:r>
              <a:rPr lang="en-CA" dirty="0" smtClean="0"/>
              <a:t>__________</a:t>
            </a:r>
            <a:endParaRPr lang="en-CA" dirty="0" smtClean="0"/>
          </a:p>
          <a:p>
            <a:endParaRPr lang="en-CA" dirty="0" smtClean="0"/>
          </a:p>
          <a:p>
            <a:pPr>
              <a:buNone/>
            </a:pPr>
            <a:r>
              <a:rPr lang="en-CA" dirty="0" err="1" smtClean="0"/>
              <a:t>Radicle</a:t>
            </a:r>
            <a:endParaRPr lang="en-CA" dirty="0" smtClean="0"/>
          </a:p>
          <a:p>
            <a:r>
              <a:rPr lang="en-CA" dirty="0" smtClean="0"/>
              <a:t>Becomes the </a:t>
            </a:r>
            <a:r>
              <a:rPr lang="en-CA" dirty="0" smtClean="0"/>
              <a:t>__________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Monocot </a:t>
            </a:r>
            <a:r>
              <a:rPr lang="en-CA" dirty="0" smtClean="0"/>
              <a:t>Seeds Also Have: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Endosperm</a:t>
            </a:r>
          </a:p>
          <a:p>
            <a:r>
              <a:rPr lang="en-CA" dirty="0" smtClean="0"/>
              <a:t>Extra </a:t>
            </a:r>
            <a:r>
              <a:rPr lang="en-CA" dirty="0" smtClean="0"/>
              <a:t>__________ storage </a:t>
            </a:r>
            <a:r>
              <a:rPr lang="en-CA" dirty="0" smtClean="0"/>
              <a:t>for the developing plant</a:t>
            </a:r>
            <a:endParaRPr lang="en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</TotalTime>
  <Words>90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Parts of the seed</vt:lpstr>
      <vt:lpstr>Purpose of Seeds</vt:lpstr>
      <vt:lpstr>Purpose of Seeds</vt:lpstr>
      <vt:lpstr>Purpose of Seeds</vt:lpstr>
      <vt:lpstr>All Seeds Have:</vt:lpstr>
      <vt:lpstr>All Seeds Have:  </vt:lpstr>
      <vt:lpstr>Monocot Seeds Also Have:</vt:lpstr>
    </vt:vector>
  </TitlesOfParts>
  <Company>Trillium Lakelands 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the seed</dc:title>
  <dc:creator>Default User</dc:creator>
  <cp:lastModifiedBy>Carew, Colleen</cp:lastModifiedBy>
  <cp:revision>5</cp:revision>
  <dcterms:created xsi:type="dcterms:W3CDTF">2010-02-17T16:08:09Z</dcterms:created>
  <dcterms:modified xsi:type="dcterms:W3CDTF">2017-03-09T00:52:12Z</dcterms:modified>
</cp:coreProperties>
</file>