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8" r:id="rId10"/>
    <p:sldId id="264" r:id="rId11"/>
    <p:sldId id="270" r:id="rId12"/>
    <p:sldId id="265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181933-917D-44B8-9F4A-CBA254C35380}" type="datetimeFigureOut">
              <a:rPr lang="en-CA" smtClean="0"/>
              <a:t>05/01/2016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89388E0-A85D-422E-AEFC-5B3649DA916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Compound Interest Review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 3E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963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interest rate as a decimal?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5 year loan, for $30 000, with a 5% interest rate.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986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total amount paid at the end of the loan?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5 year loan, for $30 000, with a 5% interest rate.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719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interest rate as a decimal?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$4250 is invested for 84 months, at 11.5%.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6646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principal?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$4250 is invested for 84 months, at 11.5%.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2957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time, in years?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$4250 is invested for 84 months, at 11.5%.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5556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amount of the investment after </a:t>
            </a:r>
            <a:r>
              <a:rPr lang="en-US" smtClean="0"/>
              <a:t>84 months?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$4250 is invested for 84 months, at 11.5%.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794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051560"/>
          </a:xfrm>
        </p:spPr>
        <p:txBody>
          <a:bodyPr/>
          <a:lstStyle/>
          <a:p>
            <a:r>
              <a:rPr lang="en-US" dirty="0" smtClean="0"/>
              <a:t>What is the time?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$90 000 invested at 7.3% interest for 8 years.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817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051560"/>
          </a:xfrm>
        </p:spPr>
        <p:txBody>
          <a:bodyPr/>
          <a:lstStyle/>
          <a:p>
            <a:r>
              <a:rPr lang="en-US" dirty="0" smtClean="0"/>
              <a:t>What is the interest rate?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$90 000 invested at 7.3% interest for 8 years.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636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interest rate as a decimal?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$90 000 invested at 7.3% interest for 8 years.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374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principal?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$90 000 invested at 7.3% interest for 8 years.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030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amount at the end?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$90 000 invested at 7.3% interest for 8 years.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5661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principal?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5 year loan, for $30 000, with a 5% interest rate.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4364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time?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5 year loan, for $30 000, with a 5% interest rate.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423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183880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interest rate?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60250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5 year loan, for $30 000, with a 5% interest rate.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3911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298</Words>
  <Application>Microsoft Office PowerPoint</Application>
  <PresentationFormat>On-screen Show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Compound Interest Review</vt:lpstr>
      <vt:lpstr>What is the time? </vt:lpstr>
      <vt:lpstr>What is the interest rate?</vt:lpstr>
      <vt:lpstr>What is the interest rate as a decimal?</vt:lpstr>
      <vt:lpstr>What is the principal?</vt:lpstr>
      <vt:lpstr>What is the amount at the end?</vt:lpstr>
      <vt:lpstr>What is the principal?</vt:lpstr>
      <vt:lpstr>What is the time?</vt:lpstr>
      <vt:lpstr>What is the interest rate?</vt:lpstr>
      <vt:lpstr>What is the interest rate as a decimal?</vt:lpstr>
      <vt:lpstr>What is the total amount paid at the end of the loan?</vt:lpstr>
      <vt:lpstr>What is the interest rate as a decimal?</vt:lpstr>
      <vt:lpstr>What is the principal?</vt:lpstr>
      <vt:lpstr>What is the time, in years?</vt:lpstr>
      <vt:lpstr>What is the amount of the investment after 84 months?</vt:lpstr>
    </vt:vector>
  </TitlesOfParts>
  <Company>Trillium Lakelands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Carew, Colleen</dc:creator>
  <cp:lastModifiedBy>Carew, Colleen</cp:lastModifiedBy>
  <cp:revision>4</cp:revision>
  <dcterms:created xsi:type="dcterms:W3CDTF">2016-01-05T13:35:00Z</dcterms:created>
  <dcterms:modified xsi:type="dcterms:W3CDTF">2016-01-05T13:42:32Z</dcterms:modified>
</cp:coreProperties>
</file>