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56388900-EE13-425C-87E0-04D9F3F458A5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D196B243-0E80-4A7A-91F6-8FF871DFE7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8900-EE13-425C-87E0-04D9F3F458A5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B243-0E80-4A7A-91F6-8FF871DFE7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8900-EE13-425C-87E0-04D9F3F458A5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B243-0E80-4A7A-91F6-8FF871DFE7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8900-EE13-425C-87E0-04D9F3F458A5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B243-0E80-4A7A-91F6-8FF871DFE7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8900-EE13-425C-87E0-04D9F3F458A5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B243-0E80-4A7A-91F6-8FF871DFE7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8900-EE13-425C-87E0-04D9F3F458A5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B243-0E80-4A7A-91F6-8FF871DFE7A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8900-EE13-425C-87E0-04D9F3F458A5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B243-0E80-4A7A-91F6-8FF871DFE7A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8900-EE13-425C-87E0-04D9F3F458A5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B243-0E80-4A7A-91F6-8FF871DFE7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8900-EE13-425C-87E0-04D9F3F458A5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B243-0E80-4A7A-91F6-8FF871DFE7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56388900-EE13-425C-87E0-04D9F3F458A5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D196B243-0E80-4A7A-91F6-8FF871DFE7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56388900-EE13-425C-87E0-04D9F3F458A5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D196B243-0E80-4A7A-91F6-8FF871DFE7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6388900-EE13-425C-87E0-04D9F3F458A5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196B243-0E80-4A7A-91F6-8FF871DFE7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4287818"/>
          </a:xfrm>
        </p:spPr>
        <p:txBody>
          <a:bodyPr>
            <a:normAutofit/>
          </a:bodyPr>
          <a:lstStyle/>
          <a:p>
            <a:r>
              <a:rPr lang="en-US" dirty="0" smtClean="0"/>
              <a:t>If you’re not going forwards, you’re going backwards.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197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Acceleration Problems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Use GRASP to find the acceleration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3886200"/>
            <a:ext cx="5712179" cy="1524000"/>
          </a:xfrm>
        </p:spPr>
        <p:txBody>
          <a:bodyPr/>
          <a:lstStyle/>
          <a:p>
            <a:r>
              <a:rPr lang="en-US" dirty="0" smtClean="0"/>
              <a:t>SPH 4C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0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315200" cy="4779885"/>
          </a:xfrm>
        </p:spPr>
        <p:txBody>
          <a:bodyPr/>
          <a:lstStyle/>
          <a:p>
            <a:r>
              <a:rPr lang="en-US" dirty="0" smtClean="0"/>
              <a:t>A cow travels 0.5 m/s [S].  100 seconds later, it is travelling 0.1 m/s [N].  Find the acceleration.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03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315200" cy="4779885"/>
          </a:xfrm>
        </p:spPr>
        <p:txBody>
          <a:bodyPr/>
          <a:lstStyle/>
          <a:p>
            <a:r>
              <a:rPr lang="en-US" dirty="0" smtClean="0"/>
              <a:t>A student leaves their locker, headed south, at 3.0 m/s.  35 seconds later, they have turned around and are headed north, at 6.0 m/s.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339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315200" cy="4779885"/>
          </a:xfrm>
        </p:spPr>
        <p:txBody>
          <a:bodyPr/>
          <a:lstStyle/>
          <a:p>
            <a:r>
              <a:rPr lang="en-US" dirty="0" smtClean="0"/>
              <a:t>A car is travelling up a hill in a snowstorm at 0.75 m/s.  80 seconds later, the car is sliding down the hill at 1.2 m/s.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686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315200" cy="4779885"/>
          </a:xfrm>
        </p:spPr>
        <p:txBody>
          <a:bodyPr/>
          <a:lstStyle/>
          <a:p>
            <a:r>
              <a:rPr lang="en-US" dirty="0" smtClean="0"/>
              <a:t>A surfer is travelling 7.5 m/s [E].  After 9 seconds, they are travelling 7.5 m/s [W].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681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315200" cy="4779885"/>
          </a:xfrm>
        </p:spPr>
        <p:txBody>
          <a:bodyPr/>
          <a:lstStyle/>
          <a:p>
            <a:r>
              <a:rPr lang="en-US" dirty="0" smtClean="0"/>
              <a:t>A rollercoaster has a velocity of 10 m/s [W].  95 seconds later, it has a velocity of 8.5 m/s [E].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1248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10</TotalTime>
  <Words>143</Words>
  <Application>Microsoft Office PowerPoint</Application>
  <PresentationFormat>On-screen Show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Pushpin</vt:lpstr>
      <vt:lpstr>If you’re not going forwards, you’re going backwards.</vt:lpstr>
      <vt:lpstr>Acceleration Problems  Use GRASP to find the acceleration</vt:lpstr>
      <vt:lpstr>A cow travels 0.5 m/s [S].  100 seconds later, it is travelling 0.1 m/s [N].  Find the acceleration.</vt:lpstr>
      <vt:lpstr>A student leaves their locker, headed south, at 3.0 m/s.  35 seconds later, they have turned around and are headed north, at 6.0 m/s.</vt:lpstr>
      <vt:lpstr>A car is travelling up a hill in a snowstorm at 0.75 m/s.  80 seconds later, the car is sliding down the hill at 1.2 m/s.</vt:lpstr>
      <vt:lpstr>A surfer is travelling 7.5 m/s [E].  After 9 seconds, they are travelling 7.5 m/s [W].</vt:lpstr>
      <vt:lpstr>A rollercoaster has a velocity of 10 m/s [W].  95 seconds later, it has a velocity of 8.5 m/s [E].</vt:lpstr>
    </vt:vector>
  </TitlesOfParts>
  <Company>Trillium Lakelands DSB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you’re not going forwards, you’re going backwards.</dc:title>
  <dc:creator>Carew, Colleen</dc:creator>
  <cp:lastModifiedBy>Carew, Colleen</cp:lastModifiedBy>
  <cp:revision>2</cp:revision>
  <dcterms:created xsi:type="dcterms:W3CDTF">2012-02-24T12:45:33Z</dcterms:created>
  <dcterms:modified xsi:type="dcterms:W3CDTF">2012-02-24T12:56:00Z</dcterms:modified>
</cp:coreProperties>
</file>