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D7D9D-6B9E-4A7F-83E9-C0AC07533AA9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0574F-BFCC-4F64-A2FE-413E481165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53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40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51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966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485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262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373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0114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242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068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07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797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47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61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92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1377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449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81933-917D-44B8-9F4A-CBA254C35380}" type="datetimeFigureOut">
              <a:rPr lang="en-CA" smtClean="0"/>
              <a:t>20/05/2019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89388E0-A85D-422E-AEFC-5B3649DA916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11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BIODIVERSITY, FOOD WEBS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SVN 3E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737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6347713" cy="1320800"/>
          </a:xfrm>
        </p:spPr>
        <p:txBody>
          <a:bodyPr/>
          <a:lstStyle/>
          <a:p>
            <a:r>
              <a:rPr lang="en-US" dirty="0" smtClean="0"/>
              <a:t>Food Chains and Food Webs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640" y="1168173"/>
            <a:ext cx="6347714" cy="3880773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sz="2800" dirty="0" smtClean="0"/>
              <a:t>When many different species live in the same ecosystem, they form food chains, and these make up food webs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160474"/>
            <a:ext cx="50387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46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Food chains show the path of energy, or ‘what eats what’</a:t>
            </a:r>
          </a:p>
          <a:p>
            <a:endParaRPr lang="en-US" sz="2800" dirty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88" t="17414" b="31752"/>
          <a:stretch/>
        </p:blipFill>
        <p:spPr>
          <a:xfrm>
            <a:off x="179512" y="3068960"/>
            <a:ext cx="841985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7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388077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Each thing in the chain is a ‘trophic level’</a:t>
            </a:r>
          </a:p>
          <a:p>
            <a:endParaRPr lang="en-US" sz="2800" dirty="0"/>
          </a:p>
          <a:p>
            <a:pPr marL="0" indent="0">
              <a:buNone/>
            </a:pP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805584"/>
            <a:ext cx="8425402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1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8" y="1484784"/>
            <a:ext cx="3000948" cy="388077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Food webs are all of the food chains in an ecosystem, together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t="8157" r="-121"/>
          <a:stretch/>
        </p:blipFill>
        <p:spPr>
          <a:xfrm>
            <a:off x="3491880" y="908719"/>
            <a:ext cx="5328592" cy="552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2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 Levels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44" y="1484784"/>
            <a:ext cx="392054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All energy for any food web comes from the sun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124744"/>
            <a:ext cx="3982963" cy="53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76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 Levels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44" y="1484784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next level are the Producers</a:t>
            </a:r>
          </a:p>
          <a:p>
            <a:endParaRPr lang="en-US" sz="2800" dirty="0"/>
          </a:p>
          <a:p>
            <a:r>
              <a:rPr lang="en-US" sz="2800" dirty="0" smtClean="0"/>
              <a:t>These are the plants that take energy from the Sun and use it to grow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35884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 Levels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44" y="1484784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Everything else is a consumer</a:t>
            </a:r>
          </a:p>
          <a:p>
            <a:endParaRPr lang="en-US" sz="2800" dirty="0"/>
          </a:p>
          <a:p>
            <a:r>
              <a:rPr lang="en-US" sz="2800" dirty="0" smtClean="0"/>
              <a:t>These are things that eat plants or other living things to survive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70790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Web Levels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44" y="1484784"/>
            <a:ext cx="6347714" cy="48965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Decomposer is a special type of consumer</a:t>
            </a:r>
          </a:p>
          <a:p>
            <a:endParaRPr lang="en-US" sz="2800" dirty="0"/>
          </a:p>
          <a:p>
            <a:r>
              <a:rPr lang="en-US" sz="2800" dirty="0" smtClean="0"/>
              <a:t>Decomposers break down dead material and animal waste to make nutrients</a:t>
            </a:r>
          </a:p>
          <a:p>
            <a:endParaRPr lang="en-US" sz="2800" dirty="0"/>
          </a:p>
          <a:p>
            <a:r>
              <a:rPr lang="en-US" sz="2800" dirty="0" err="1" smtClean="0"/>
              <a:t>Eg</a:t>
            </a:r>
            <a:r>
              <a:rPr lang="en-US" sz="2800" dirty="0" smtClean="0"/>
              <a:t>.  Worms, bacteria,…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5994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838" y="1484784"/>
            <a:ext cx="6347714" cy="388077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The number of different types of things in an area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63507"/>
            <a:ext cx="6552728" cy="358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637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3 types of biodiversity: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102" y="1412776"/>
            <a:ext cx="6347714" cy="388077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Community</a:t>
            </a:r>
          </a:p>
          <a:p>
            <a:endParaRPr lang="en-US" sz="2800" dirty="0"/>
          </a:p>
          <a:p>
            <a:r>
              <a:rPr lang="en-US" sz="2800" dirty="0" smtClean="0"/>
              <a:t>Genetic</a:t>
            </a:r>
          </a:p>
          <a:p>
            <a:endParaRPr lang="en-US" sz="2800" dirty="0" smtClean="0"/>
          </a:p>
          <a:p>
            <a:r>
              <a:rPr lang="en-US" sz="2800" dirty="0" smtClean="0"/>
              <a:t>Species</a:t>
            </a:r>
            <a:endParaRPr lang="en-US" sz="2800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99" r="30651"/>
          <a:stretch/>
        </p:blipFill>
        <p:spPr>
          <a:xfrm>
            <a:off x="5004048" y="1684328"/>
            <a:ext cx="2592288" cy="360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3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Biodiversity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70000"/>
            <a:ext cx="6347714" cy="388077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The different places that exist on Earth</a:t>
            </a:r>
          </a:p>
          <a:p>
            <a:endParaRPr lang="en-US" sz="2800" dirty="0"/>
          </a:p>
          <a:p>
            <a:r>
              <a:rPr lang="en-US" sz="2800" dirty="0" err="1" smtClean="0"/>
              <a:t>Eg</a:t>
            </a:r>
            <a:r>
              <a:rPr lang="en-US" sz="2800" dirty="0" smtClean="0"/>
              <a:t>.  Deserts, woodlands, swamps,…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66" y="3992604"/>
            <a:ext cx="333375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3" y="4045872"/>
            <a:ext cx="4230521" cy="280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Biodiversity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12776"/>
            <a:ext cx="3530353" cy="388077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Differences within the same type of living thing</a:t>
            </a:r>
          </a:p>
          <a:p>
            <a:endParaRPr lang="en-US" sz="2800" dirty="0"/>
          </a:p>
          <a:p>
            <a:r>
              <a:rPr lang="en-US" sz="2800" dirty="0" err="1" smtClean="0"/>
              <a:t>Eg</a:t>
            </a:r>
            <a:r>
              <a:rPr lang="en-US" sz="2800" dirty="0" smtClean="0"/>
              <a:t>.  Blue eyes, freckles, brown hair,…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412776"/>
            <a:ext cx="48965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Biodiversity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60" y="1412775"/>
            <a:ext cx="3228280" cy="388077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Different types of living things</a:t>
            </a:r>
          </a:p>
          <a:p>
            <a:endParaRPr lang="en-US" sz="1200" dirty="0"/>
          </a:p>
          <a:p>
            <a:r>
              <a:rPr lang="en-US" sz="2800" dirty="0" err="1" smtClean="0"/>
              <a:t>Eg</a:t>
            </a:r>
            <a:r>
              <a:rPr lang="en-US" sz="2800" dirty="0" smtClean="0"/>
              <a:t>.  Lions, tigers, bears, roses, tomatoes,…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40" y="1668175"/>
            <a:ext cx="5616624" cy="33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6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68760"/>
            <a:ext cx="6347714" cy="477260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The community that things live in is called an ecosystem</a:t>
            </a:r>
          </a:p>
          <a:p>
            <a:endParaRPr lang="en-US" sz="2800" dirty="0"/>
          </a:p>
          <a:p>
            <a:r>
              <a:rPr lang="en-US" sz="2800" dirty="0" smtClean="0"/>
              <a:t>In ecosystems, there are two different types of things:</a:t>
            </a:r>
          </a:p>
          <a:p>
            <a:endParaRPr lang="en-US" sz="2800" dirty="0"/>
          </a:p>
          <a:p>
            <a:pPr lvl="1"/>
            <a:r>
              <a:rPr lang="en-US" sz="2800" dirty="0" smtClean="0"/>
              <a:t>Biotic and Abiotic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3544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32" y="1412776"/>
            <a:ext cx="3815652" cy="388077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These are living things</a:t>
            </a:r>
          </a:p>
          <a:p>
            <a:endParaRPr lang="en-US" sz="2800" dirty="0"/>
          </a:p>
          <a:p>
            <a:r>
              <a:rPr lang="en-US" sz="2800" dirty="0" err="1" smtClean="0"/>
              <a:t>Eg</a:t>
            </a:r>
            <a:r>
              <a:rPr lang="en-US" sz="2800" dirty="0" smtClean="0"/>
              <a:t>.  Trees, plants, animals, bacteria, insects,…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435" y="1930954"/>
            <a:ext cx="4931565" cy="32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8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Abiotic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73805"/>
            <a:ext cx="6347714" cy="3880773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Non-living things</a:t>
            </a:r>
          </a:p>
          <a:p>
            <a:endParaRPr lang="en-US" sz="1200" dirty="0"/>
          </a:p>
          <a:p>
            <a:r>
              <a:rPr lang="en-US" sz="2800" dirty="0" err="1" smtClean="0"/>
              <a:t>Eg</a:t>
            </a:r>
            <a:r>
              <a:rPr lang="en-US" sz="2800" dirty="0" smtClean="0"/>
              <a:t>.  Water, sunlight, soil, rocks,…</a:t>
            </a:r>
            <a:endParaRPr lang="en-CA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214191"/>
            <a:ext cx="6441232" cy="362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6191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1269</TotalTime>
  <Words>293</Words>
  <Application>Microsoft Office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Facet</vt:lpstr>
      <vt:lpstr>BIODIVERSITY, FOOD WEBS</vt:lpstr>
      <vt:lpstr>Biodiversity</vt:lpstr>
      <vt:lpstr>There are 3 types of biodiversity:</vt:lpstr>
      <vt:lpstr>Community Biodiversity</vt:lpstr>
      <vt:lpstr>Genetic Biodiversity</vt:lpstr>
      <vt:lpstr>Species Biodiversity</vt:lpstr>
      <vt:lpstr>Ecosystems</vt:lpstr>
      <vt:lpstr>Biotic</vt:lpstr>
      <vt:lpstr>Abiotic</vt:lpstr>
      <vt:lpstr>Food Chains and Food Webs</vt:lpstr>
      <vt:lpstr>Food Chain</vt:lpstr>
      <vt:lpstr>Food Chain</vt:lpstr>
      <vt:lpstr>Food Webs</vt:lpstr>
      <vt:lpstr>Food Web Levels</vt:lpstr>
      <vt:lpstr>Food Web Levels</vt:lpstr>
      <vt:lpstr>Food Web Levels</vt:lpstr>
      <vt:lpstr>Food Web Levels</vt:lpstr>
    </vt:vector>
  </TitlesOfParts>
  <Company>Trillium Lakelands District School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Carew, Colleen</dc:creator>
  <cp:lastModifiedBy>Carew, Colleen</cp:lastModifiedBy>
  <cp:revision>20</cp:revision>
  <cp:lastPrinted>2019-05-20T22:46:02Z</cp:lastPrinted>
  <dcterms:created xsi:type="dcterms:W3CDTF">2016-01-05T13:35:00Z</dcterms:created>
  <dcterms:modified xsi:type="dcterms:W3CDTF">2019-05-20T22:46:16Z</dcterms:modified>
</cp:coreProperties>
</file>