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2" r:id="rId6"/>
    <p:sldId id="261" r:id="rId7"/>
    <p:sldId id="260" r:id="rId8"/>
    <p:sldId id="25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2B510A-95A1-44E7-8D64-20299A2D162A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704D2CD-662C-4A63-AD8E-027C7993DF7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BANK, TRUST COMPANY OR CREDIT UNION?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MEL 3E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51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/>
              <a:t>In a financial crisis, your money is probably the safest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8057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Profits go to the shareholders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453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/>
          <a:lstStyle/>
          <a:p>
            <a:r>
              <a:rPr lang="en-US" dirty="0" smtClean="0"/>
              <a:t>Institutions in </a:t>
            </a:r>
            <a:r>
              <a:rPr lang="en-US" smtClean="0"/>
              <a:t>this local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54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rmAutofit/>
          </a:bodyPr>
          <a:lstStyle/>
          <a:p>
            <a:r>
              <a:rPr lang="en-US" dirty="0" smtClean="0"/>
              <a:t>For each question, write bank (B), trust company (TC), credit union (CU) or 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458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529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dirty="0" smtClean="0"/>
              <a:t>Allows you to deposit money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051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59362"/>
          </a:xfrm>
        </p:spPr>
        <p:txBody>
          <a:bodyPr>
            <a:normAutofit/>
          </a:bodyPr>
          <a:lstStyle/>
          <a:p>
            <a:r>
              <a:rPr lang="en-US" dirty="0" smtClean="0"/>
              <a:t>Follows either provincial or federal rules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298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r>
              <a:rPr lang="en-US" dirty="0" smtClean="0"/>
              <a:t>Where you should go for a business loan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106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/>
          <a:lstStyle/>
          <a:p>
            <a:r>
              <a:rPr lang="en-US" dirty="0" smtClean="0"/>
              <a:t>Looks after trusts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40362"/>
          </a:xfrm>
        </p:spPr>
        <p:txBody>
          <a:bodyPr/>
          <a:lstStyle/>
          <a:p>
            <a:r>
              <a:rPr lang="en-US" dirty="0" smtClean="0"/>
              <a:t>Are national and international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637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83162"/>
          </a:xfrm>
        </p:spPr>
        <p:txBody>
          <a:bodyPr/>
          <a:lstStyle/>
          <a:p>
            <a:r>
              <a:rPr lang="en-US" dirty="0" smtClean="0"/>
              <a:t>Profits go to the customers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939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</TotalTime>
  <Words>84</Words>
  <Application>Microsoft Office PowerPoint</Application>
  <PresentationFormat>On-screen Show (4:3)</PresentationFormat>
  <Paragraphs>12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BANK, TRUST COMPANY OR CREDIT UNION?</vt:lpstr>
      <vt:lpstr>For each question, write bank (B), trust company (TC), credit union (CU) or ALL</vt:lpstr>
      <vt:lpstr>PowerPoint Presentation</vt:lpstr>
      <vt:lpstr>Allows you to deposit money</vt:lpstr>
      <vt:lpstr>Follows either provincial or federal rules</vt:lpstr>
      <vt:lpstr>Where you should go for a business loan</vt:lpstr>
      <vt:lpstr>Looks after trusts</vt:lpstr>
      <vt:lpstr>Are national and international</vt:lpstr>
      <vt:lpstr>Profits go to the customers</vt:lpstr>
      <vt:lpstr>In a financial crisis, your money is probably the safest here</vt:lpstr>
      <vt:lpstr>Profits go to the shareholders</vt:lpstr>
      <vt:lpstr>Institutions in this local area</vt:lpstr>
    </vt:vector>
  </TitlesOfParts>
  <Company>Trillium Lakelands DSB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BANK, TRUST COMPANY OR CREDIT UNION?</dc:title>
  <dc:creator>Carew, Colleen</dc:creator>
  <cp:lastModifiedBy>Carew, Colleen</cp:lastModifiedBy>
  <cp:revision>1</cp:revision>
  <dcterms:created xsi:type="dcterms:W3CDTF">2014-05-27T11:55:56Z</dcterms:created>
  <dcterms:modified xsi:type="dcterms:W3CDTF">2014-05-27T12:00:21Z</dcterms:modified>
</cp:coreProperties>
</file>